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476C50F-B883-45D6-AA87-517D9CE70B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2DC7588-0B77-48CF-8316-AE0E85BE3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F1269-559A-45C4-925D-B453E3EEDD27}" type="datetimeFigureOut">
              <a:rPr lang="zh-CN" altLang="en-US" smtClean="0"/>
              <a:t>2021/11/27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54B0B6B-562C-4B9F-BCEC-1ED6F80AE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567AF21-75C1-4B27-AE8E-94AA23121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24992E-C431-400D-B69F-882B707A220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35680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62565DE6-CA6B-4C12-A5CE-2799C097A8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073C90F-8F56-4E4E-AC74-604E52E9F0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C20ADA8-4346-40BE-B3AE-93EF488BD52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8F1269-559A-45C4-925D-B453E3EEDD27}" type="datetimeFigureOut">
              <a:rPr lang="zh-CN" altLang="en-US" smtClean="0"/>
              <a:t>2021/11/27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0AEF9C6-B760-4FD6-BD01-2851F989DB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8CCD9E4-1A5B-4CAB-A262-72F56DC0A5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24992E-C431-400D-B69F-882B707A220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09066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BBD41681-70F3-4146-84A2-35DF2F1C3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11F3931-6A83-4563-A324-AFA0568FECA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47109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F711CB5C-7421-4F5E-8C09-0EB8491CAA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14BF7E7-E6DF-4123-B501-D50252EA335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6967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0A814E98-AA92-4C2B-A7E6-A8A3143EB1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7974670-C09D-4020-8E21-1E1834A435E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929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7B251F2A-BFA9-436F-A762-9262CBE88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7BF1272-91BD-419E-BD4B-BA59BC7CBD6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7189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80E8FFCE-76C8-4D21-B41A-A50350A28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083848A-817E-4927-9626-38515C467C8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492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7294"/>
    </mc:Choice>
    <mc:Fallback xmlns="">
      <p:transition spd="slow" advTm="77294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F23463BB-274D-4E22-9D49-EA9D483DC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D69AB4A-65C7-431C-93FB-A08482AD983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5004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3EADA2BF-4079-41BA-8957-11193B8D2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60B1F06-BADB-4D9E-9FE1-A7B9C242611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5929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2EF30560-2FCC-40FF-8C9E-ED0F7DF260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/>
              <a:t>  </a:t>
            </a:r>
            <a:r>
              <a:rPr lang="zh-CN" altLang="en-US" sz="2800"/>
              <a:t>主动模式             被动模式</a:t>
            </a:r>
            <a:endParaRPr lang="zh-CN" altLang="en-US" sz="28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FB47D50-9C96-4E27-B4D5-4B4E6A6BBCF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3273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CF1BB427-5214-444D-A103-EB3EDF557C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B2D2F9C-06ED-4CB4-B049-798589980E7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2497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93F8D47C-4B21-475E-8F63-9702C86DC9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55C7409-95F3-4DD8-BF64-81B886E7630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760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845864AD-D1D3-4EB6-B96E-09D29D889D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A9ED845-B1E0-4FFD-A26D-103D49291E5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396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1B204A94-85F1-4B60-9360-FB2687A57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2F17E2A-12EE-4AB1-A68C-4F5C03B1E84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6719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60BBE9C4-B39F-4AB5-842F-25367CA841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428C46C-D65B-4AEB-8050-DEF254A23CF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6286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D0458AE6-A874-4B59-A39F-37F67BA18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6257E64-0EF6-4FAA-BFCD-B2422AA190F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2296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5BD1501B-F0CF-4027-8206-F52564665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30AA68D-6A8D-434E-A1EC-6378A317EB2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0699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515BC9EA-54D1-4A12-9A90-1450396B6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42CE2F2-5CF4-4C3D-BFE0-005B1DA766B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2336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6DFA48C2-8122-4919-9895-5C19221622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9C2CC40-41E5-4125-ACC0-DAE2A413BAC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460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1A18DE8B-4BA9-4460-B978-00B31404C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2D11CE3-523F-4C49-94F8-D1B5E0F6B0E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6201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159143E1-175B-4DA6-A27B-A1396A408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4B91633-BA08-4A94-9032-75AEB81337C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3214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E37810EA-3513-436F-8268-F67D2E82D0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D475922-A8FE-4E13-922B-460FF1D5640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0802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F2D28BB8-D018-4226-9125-AFACFEF097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4F722F0-B738-45DB-9719-9D9501F54F1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7620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0FE3A3A4-DF00-41BC-90F4-C07CBF0A3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2AB4E92-0064-4ABC-9FF2-BD11AE7575D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2770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22FEC85D-80FE-4891-9E82-50DD2322B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5B06E9C-74E9-47F6-8F1E-99E950DF605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3424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74CD99E5-F7B8-44DC-AE34-3F605B7F6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6483485-8F0F-4561-9394-1CD4CC53EDA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9691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9C48BA06-28AF-4C7B-83E4-1757B0136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D38BE89-6624-4702-A3C2-756E73050D2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7445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1784CBC7-ABD4-4370-8F4F-D54ACA9C89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3C49EC9-29EF-4371-B42F-771D72F07B5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5899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352C2133-B617-4261-965E-B1DB59D586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CC6857F-0425-4704-9322-D24EB2CEB99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8897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F11758BA-C69E-4765-8BCB-F977F1848F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514A3F1-824C-478B-8B35-C257E03F178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7881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49919984-D4C3-45D3-970A-53366E5F3B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93BFB5E-FAAF-43EE-9636-4310A10C682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2406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2BA2CF95-E640-47D1-AF01-05DBE9948A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4A1DDD9-4CBA-4629-8054-765BF0590AB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85627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FC7A0C93-DE4E-4A16-B410-20DB95472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231819E-CE98-486F-B07D-E52296926F4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98720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4627A67F-3442-4E26-A6F1-017DF2D5F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202CF74-D6B0-4EE8-A281-1FB445454CC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79333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D8B97661-C4D8-4EF8-B23F-DB7AEE320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E528190-66AF-4481-A4CB-1D79A2237FC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5767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D901C187-0E07-44A5-8EA2-0DA8E2E82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1D46B38-CB77-4D3C-90B5-4945FF0CE9C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3509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CC103262-7CE3-4F3E-8408-21FCB48EC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7220E42-AE5B-4701-A210-5208CAFE24E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19912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E3E86471-84C0-499C-9DE7-8B0641B0C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9EBB923-A7D5-4192-BC39-065CEBEC737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85281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CBD2298E-AF72-4BED-869F-83FF28BB3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570B905-4964-45D2-BF23-828CB7045B2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09003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D3C9E7B5-2F3A-4045-A43D-A08483B099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3F0219B-0F08-40EC-B36C-8EFB208E2A4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93703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3D96F35C-887E-40B8-9BB5-95C8C639A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267F4BD-D914-4447-980E-547D4B116A4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90568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4E2D8C74-48E6-4D50-9148-17614CC7C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6D78D3F-7F37-4E8D-8F32-FD875703A39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77610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7F2F9805-4EC7-4657-AE36-294AC8ECCA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76AB402-918E-4D77-8F4A-B6EB0836DA3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3726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5C34DA74-2A58-4783-B91F-FC148B53F2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F52C63C-EF13-456D-A17E-258C31CBD98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08168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5FF775C8-2FD8-4E1F-AA11-C5DA36B5CD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BCAB386-1BF9-4E33-AAE5-3B59E9C6DA4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5639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3675222C-D5DF-48DB-8214-1AD9E6412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87CB98A-E2CB-414F-A61E-82C4898917E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4825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35477E38-3246-4574-8AAE-A03DAA379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846418D-661C-4A58-B0BF-8589453866C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32889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4140D588-2DA2-4EB9-92B1-7A381B5CF9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7965717-6E1B-4C07-AD56-ADED4930926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26686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0DE93A62-1223-4492-9B2D-329E74F7C3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CC75EEA-1B61-4BA1-8386-A1F7D2C6AE5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20208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8B676CA6-852D-45D0-AE37-1C9A7EC82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AF1AC23-61CA-4000-9FBD-1E600A67018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37549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E22B48C2-5B02-4B36-9A75-F5830B770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13EBFE2-D4CA-43FA-8C35-656AA95370C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98272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3AAFE206-D866-4C6A-ADCF-4730AB68D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655C45F-CA46-4E7F-97DA-1966E1915FE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837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210"/>
    </mc:Choice>
    <mc:Fallback xmlns="">
      <p:transition spd="slow" advTm="44210"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06695F6D-47D7-4F0E-B651-667BE0922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B1EDDAD-2936-4DFD-A7AF-9E6E06943FC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377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3138"/>
    </mc:Choice>
    <mc:Fallback xmlns="">
      <p:transition spd="slow" advTm="93138"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13C85367-7F99-4654-9CAA-90D725F0F9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579C23A-45D5-4AAD-A222-DE190700F4B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01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6545"/>
    </mc:Choice>
    <mc:Fallback xmlns="">
      <p:transition spd="slow" advTm="116545"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474E80E7-C4CD-4C61-BFDE-88BCDACF8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025593D-5DA5-4ED8-B557-B04AF0DD2CB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742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4504"/>
    </mc:Choice>
    <mc:Fallback xmlns="">
      <p:transition spd="slow" advTm="244504"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5BCD8FA3-EE8F-4DD9-AD80-393A6DF71C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6BB1157-A92D-409A-A614-09C6A99EC62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593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6851"/>
    </mc:Choice>
    <mc:Fallback xmlns="">
      <p:transition spd="slow" advTm="56851"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786D0899-A0CC-4950-945F-8090AD6D41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A8EC795-C4E5-4828-981B-0DC2FBA6B94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393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9324"/>
    </mc:Choice>
    <mc:Fallback xmlns="">
      <p:transition spd="slow" advTm="99324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3665E81C-C53B-45B4-8712-8E2C2B45B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BF1F18E-8722-4B7F-8AB9-7EF4A5AE037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89781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F59FEFDE-9F24-4048-8F21-7E11774ED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9BEA4E7-FD97-437F-B14B-04151F93168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685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709"/>
    </mc:Choice>
    <mc:Fallback xmlns="">
      <p:transition spd="slow" advTm="79709"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FB53E243-DDB7-4277-B732-49FA679A08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38B639B-D894-49FD-9661-9A36C914805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025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4069"/>
    </mc:Choice>
    <mc:Fallback xmlns="">
      <p:transition spd="slow" advTm="84069"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C008736F-33E0-46E1-B70B-52D0B3CA62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42AFBE6-1BB5-46E2-91AA-CD7F249B4E0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884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6074"/>
    </mc:Choice>
    <mc:Fallback xmlns="">
      <p:transition spd="slow" advTm="86074"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036251C4-43F4-4CED-8E82-029DA460E4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C7F43B8-284F-41D7-BF7E-9AA18160502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3366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DBFB76BD-5E8D-4DAF-86DF-7ED1D1A58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0041E97-6235-4249-B93A-7A49C6A3FAD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66693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CFEB1E22-EB8A-4804-9009-7242D6EE6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A89405F-4CAD-4897-8FA3-53692615102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65339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68B8601A-F1F8-4747-AD31-80CB0CD2F6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50BA56E-97F4-4B20-BCE8-2B90E8ACA3D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62738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B60DDB9D-2AB4-4D22-B222-74467A5E8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E629392-F2E1-490C-84DB-976DD8156F5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94966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3DCE8784-CB49-40BA-9CCD-EED4E03F5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6BE88D2-2C40-4331-B6E2-B9D63A21ED6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36490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2F6E8D45-6763-493C-AF47-30444A33D6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96A2EB6-C665-4F13-B96D-7FC4292E480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2771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1E19770C-E6ED-46EE-A5D2-9167BD970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7F5972E-8F29-4232-8A72-5FB77B14223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02837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5DAEC706-2000-46CD-B52F-454C088FE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2DB9248-43F2-4454-955B-29D0B2D0E9D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58111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60702A96-BFD5-4B7F-B019-67F476F5D7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8909098-46F7-430A-BFAF-991402CB59D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19944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6C746774-AC72-4C03-9A7F-C475D584FD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2FDE35E-46D1-4D78-A1F2-34F04A0E415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85698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38D2D487-077A-4BEB-8F0E-DEDF3E5B3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9D8672B-D5D8-4195-9A39-38CA289EB72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0216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B30BABC1-43E5-4A70-83FD-0E99CCB213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AD530CE-1F96-434F-B3E2-A603B356958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02172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07F0AD18-7892-485F-9632-EB359169CD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3689EB7-0176-4EEC-AF8F-690AAB3620E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901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DD6CA89E-8F84-44C5-ACDC-75199C361D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C745A69-9732-473F-9F23-D558BBA406F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53570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5275E7F3-7668-4CF8-84C1-C3D42C198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C607DF5-EB91-4002-9E4B-3D06899908F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6587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16171F53-BBD9-43B0-BC2B-F51D1449D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6614BB8-CF21-404E-8621-BCE01EAC7AD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34437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07DFCF14-8229-43EF-8136-010715F22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630F151-76D6-4F10-9FFC-4BCF6B3F53E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5030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BE451F32-8781-4E4F-88BC-45F8E5B05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500AB58-54ED-40D3-A5C5-C2D30BAF2F1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50524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F2F93EE2-319F-4977-8971-FC75054673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cap="all">
                <a:solidFill>
                  <a:schemeClr val="accent1"/>
                </a:solidFill>
                <a:cs typeface="Arial" panose="020B0604020202020204" pitchFamily="34" charset="0"/>
              </a:rPr>
              <a:t>感谢聆听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6D42135-0517-4198-98FF-3A6AA24E126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02502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1A4FEF5E-7B48-46F3-A809-B5715C50E3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68A52F8-C6F9-4992-AEFF-C44F262C1B9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6829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</Words>
  <Application>Microsoft Office PowerPoint</Application>
  <PresentationFormat>全屏显示(4:3)</PresentationFormat>
  <Paragraphs>2</Paragraphs>
  <Slides>80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80</vt:i4>
      </vt:variant>
    </vt:vector>
  </HeadingPairs>
  <TitlesOfParts>
    <vt:vector size="84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  主动模式             被动模式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感谢聆听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BitSec</dc:creator>
  <cp:lastModifiedBy>BitSec</cp:lastModifiedBy>
  <cp:revision>1</cp:revision>
  <dcterms:created xsi:type="dcterms:W3CDTF">2021-11-27T02:41:56Z</dcterms:created>
  <dcterms:modified xsi:type="dcterms:W3CDTF">2021-11-27T02:41:56Z</dcterms:modified>
</cp:coreProperties>
</file>